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5347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200" y="2924944"/>
            <a:ext cx="823912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78980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379810"/>
            <a:ext cx="576064" cy="497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7422" y="5379810"/>
            <a:ext cx="576064" cy="497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51723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3535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94076"/>
            <a:ext cx="110109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1517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3444" y="4076566"/>
            <a:ext cx="2213115" cy="1242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585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05064"/>
            <a:ext cx="3672408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086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07555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823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